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9968-2651-4218-AAC8-418FC6291EEB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9F9A-ED61-4E1D-9A37-9622D03A69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69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9968-2651-4218-AAC8-418FC6291EEB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9F9A-ED61-4E1D-9A37-9622D03A69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31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9968-2651-4218-AAC8-418FC6291EEB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9F9A-ED61-4E1D-9A37-9622D03A696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191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9968-2651-4218-AAC8-418FC6291EEB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9F9A-ED61-4E1D-9A37-9622D03A69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246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9968-2651-4218-AAC8-418FC6291EEB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9F9A-ED61-4E1D-9A37-9622D03A696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5890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9968-2651-4218-AAC8-418FC6291EEB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9F9A-ED61-4E1D-9A37-9622D03A69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802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9968-2651-4218-AAC8-418FC6291EEB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9F9A-ED61-4E1D-9A37-9622D03A69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85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9968-2651-4218-AAC8-418FC6291EEB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9F9A-ED61-4E1D-9A37-9622D03A69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79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9968-2651-4218-AAC8-418FC6291EEB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9F9A-ED61-4E1D-9A37-9622D03A69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68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9968-2651-4218-AAC8-418FC6291EEB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9F9A-ED61-4E1D-9A37-9622D03A69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37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9968-2651-4218-AAC8-418FC6291EEB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9F9A-ED61-4E1D-9A37-9622D03A69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58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9968-2651-4218-AAC8-418FC6291EEB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9F9A-ED61-4E1D-9A37-9622D03A69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37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9968-2651-4218-AAC8-418FC6291EEB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9F9A-ED61-4E1D-9A37-9622D03A69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51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9968-2651-4218-AAC8-418FC6291EEB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9F9A-ED61-4E1D-9A37-9622D03A69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80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9968-2651-4218-AAC8-418FC6291EEB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9F9A-ED61-4E1D-9A37-9622D03A69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7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9F9A-ED61-4E1D-9A37-9622D03A696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9968-2651-4218-AAC8-418FC6291EEB}" type="datetimeFigureOut">
              <a:rPr lang="ru-RU" smtClean="0"/>
              <a:t>07.05.2019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47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79968-2651-4218-AAC8-418FC6291EEB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479F9A-ED61-4E1D-9A37-9622D03A69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57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graemsa.ru/igry-dlja-detej/poznavatelnye-igry/detskaya-igra-pro-transport" TargetMode="External"/><Relationship Id="rId2" Type="http://schemas.openxmlformats.org/officeDocument/2006/relationships/hyperlink" Target="https://www.youtube.com/watch?v=UIh3ImpYLM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lysh.club/myshlenie_i_soobrasitelnost/236-soberi-mashinu-i-ona-poedet-igra-dlya-detey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dib4UTJzNG6IYjP_ljJqyYUH7DwQXa38R6898korIas/edit#slide=id.p3" TargetMode="External"/><Relationship Id="rId2" Type="http://schemas.openxmlformats.org/officeDocument/2006/relationships/hyperlink" Target="https://www.youtube.com/watch?v=1OPy-hNf2h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graemsa.ru/igry-dlja-detej/igry-na-logiku-i-myshlenie/tangram-transpor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cSW-laT9A8JFa8ieS9k4F8NkDEnILxDJVV9EZsdBuBI/edit" TargetMode="External"/><Relationship Id="rId2" Type="http://schemas.openxmlformats.org/officeDocument/2006/relationships/hyperlink" Target="https://www.youtube.com/watch?v=iILdHrW9b_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gkq_KIVTS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alysh.club/poznovarelnie_igry/190-poznavatelnaya-igra-izuchaem-transport-onlayn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_TTjJnzL5w" TargetMode="External"/><Relationship Id="rId2" Type="http://schemas.openxmlformats.org/officeDocument/2006/relationships/hyperlink" Target="https://docs.google.com/presentation/d/1W3IUXSwHT7cmrbs8cEwBtEWBvbZWczRFTuoeKEZig60/edit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lysh.club/pazli/290-soberi-onlayn-pazl-i-avtomobil-otpravitsya-v-puteshestvie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WLPjW0uFa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nsportal.ru/detskiy-sad/raznoe/2016/12/14/prezentatsiya-po-pravilam-dorozhnogo-dvizheniya-dlya-detey-5-6-le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1867626" TargetMode="External"/><Relationship Id="rId2" Type="http://schemas.openxmlformats.org/officeDocument/2006/relationships/hyperlink" Target="http://malysh.club/myshlenie_i_soobrasitelnost/133-novaya-detskaya-onlayn-igra-dlya-malchikov-narisuy-tochkami-mashinku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852" y="1817079"/>
            <a:ext cx="8423428" cy="1840523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Электронный образовательный маршрут «Уроки Светофорчика» для совместной деятельности родителей с детьми старшего дошкольного возраста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9590" y="4871448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Авторы: Залишева Галина Сергеевна 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Калаева </a:t>
            </a:r>
            <a:r>
              <a:rPr lang="ru-RU" dirty="0">
                <a:solidFill>
                  <a:schemeClr val="tx1"/>
                </a:solidFill>
              </a:rPr>
              <a:t>Светлана </a:t>
            </a:r>
            <a:r>
              <a:rPr lang="ru-RU" dirty="0" smtClean="0">
                <a:solidFill>
                  <a:schemeClr val="tx1"/>
                </a:solidFill>
              </a:rPr>
              <a:t>Александровна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воспитатели Детского сада «Солнышко» м.р. Алексеевский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354" y="3657602"/>
            <a:ext cx="6544781" cy="320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5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97877"/>
            <a:ext cx="8596668" cy="70338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4. 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288" y="1301262"/>
            <a:ext cx="8596668" cy="4970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Теперь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поговорим о пассажирах. Пассажир – это любой человек, который едет в транспортном средстве.  Важно запомнить то, что водитель (человек, управляющий машиной) не будет считаться пассажиром. Люди, которые едут в трамвае, автобусе, троллейбусе или только сели в машину, перестают быть пешеходами и сразу же становятся пассажирами. 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Предложите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посмотреть видео о транспорте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www.youtube.com/watch?v=UIh3ImpYLMQ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(5.34)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Спросите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ребёнка, какой транспорт он увидел? (машина, велосипед, трамвай, троллейбус, самолет, автобус, корабль, поезд, мотоцикл, грузовик, повозка, воздушный шар, дирижабль, теплоход, лимузин, вертолет, катер)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закрепления поиграйте в игру «Транспорт»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www.igraemsa.ru/igry-dlja-detej/poznavatelnye-igry/detskaya-igra-pro-transport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Пройдите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ссылке и поиграйте в игру «Собери машинку и она поедет»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malysh.club/myshlenie_i_soobrasitelnost/236-soberi-mashinu-i-ona-poedet-igra-dlya-detey.html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166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510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5. Дорожные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70893"/>
            <a:ext cx="8596668" cy="447047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всех  понятно, что помимо правил дорожного движения необходимо знать и обозначения дорожных знаков. Самыми часто встречаемыми знаками для детей становятся: «Пешеходный переход», «Дети», «Место остановки трамвая», «Место остановки автобуса», «Въезд запрещен». Дети, еще не умеют читать и они не будут обращать внимание на надписи ,а вот простые и яркие знаки дорожного движения обязательно привлекут их внимание. Покажите ребенку видео Знаки дорожного движения»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www.youtube.com/watch?v=1OPy-hNf2hk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(2.26) Спросите у ребенка, какие знаки ему запомнились.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говоря о правилах дорожного движения, нельзя не сказать о необходимости навыка ориентировки в пространстве. Предложите ребенку поиграть в игру-презентацию, расположенную по ссылке: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docs.google.com/presentation/d/1dib4UTJzNG6IYjP_ljJqyYUH7DwQXa38R6898korIas/edit#slide=id.p3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313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550" y="468922"/>
            <a:ext cx="8596668" cy="504490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поиграйте в игру «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www.igraemsa.ru/igry-dlja-detej/igry-na-logiku-i-myshlenie/tangram-transport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ребёнок проговорит вам какой транспорт у него получился. </a:t>
            </a:r>
            <a:endParaRPr lang="ru-RU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подходит к концу. В заключении хотелось бы сказать, что Вы - объект любви и подражания Вашего ребенка. Это необходимо помнить всегда, тем более, когда Вы делаете шаг на проезжую часть вместе с малышом. Чтобы ваш ребенок не попал в беду, воспитывайте у него уважение к правилам дорожного движения терпеливо, ежедневно, ненавязчиво.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 - личным примером!</a:t>
            </a:r>
          </a:p>
        </p:txBody>
      </p:sp>
    </p:spTree>
    <p:extLst>
      <p:ext uri="{BB962C8B-B14F-4D97-AF65-F5344CB8AC3E}">
        <p14:creationId xmlns:p14="http://schemas.microsoft.com/office/powerpoint/2010/main" val="93371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110" y="1348372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Спасибо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78" y="2166595"/>
            <a:ext cx="4915733" cy="46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0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510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156" y="511956"/>
            <a:ext cx="3093844" cy="606469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411" y="1324708"/>
            <a:ext cx="8596668" cy="4611147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образовательный маршрут “Уроки Светофорчика” для детей 5-6 лет. Здесь вы ознакомите своего ребёнка с правилами безопасности на дороге, с помощью познавательных компьютерных игр для детей. Эффективнее всего начинать данный маршрут с беседы о правилах поведения на проезжей части. Перед объяснением обозначьте важность и серьезность разговора. Ребенок должен знать и понимать, что за него переживают и что на дороге ему может грозить опасность. Время на работу с ребёнком за компьютером 10 – 15 минут. В маршруте представлено 5 шагов(1шаг-1 день). Для вас прописаны вопросы, которые вы должны задать детям и уже готовые ответы детей. Не забывайте хвалить ребёнка. Удачи!!!</a:t>
            </a:r>
          </a:p>
        </p:txBody>
      </p:sp>
    </p:spTree>
    <p:extLst>
      <p:ext uri="{BB962C8B-B14F-4D97-AF65-F5344CB8AC3E}">
        <p14:creationId xmlns:p14="http://schemas.microsoft.com/office/powerpoint/2010/main" val="40925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061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1. Улица: дорога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687" y="1430215"/>
            <a:ext cx="8596668" cy="4458747"/>
          </a:xfrm>
        </p:spPr>
        <p:txBody>
          <a:bodyPr/>
          <a:lstStyle/>
          <a:p>
            <a:pPr marL="0" indent="0" algn="just">
              <a:buNone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мультфильм о безопасности на дороге, для чего перейдите по ссылке: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www.youtube.com/watch?v=iILdHrW9b_o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(0:40)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первого шага маршрута, целесообразно объяснить ребенку, что такое тротуар и что такое проезжая часть; где можно ходить, а где - нет. Предложите Вашему ребенку посмотреть картинки и с веселыми стихами, знакомящие детей с правилами дорожного движения. Перейдите по ссылке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://docs.google.com/document/d/1cSW-laT9A8JFa8ieS9k4F8NkDEnILxDJVV9EZsdBuBI/edit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#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ребенку посмотреть одну из серий познавательного мультфильма “Азбука безопасности”, располагающуюся по адресу: 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www.youtube.com/watch?v=4gkq_KIVTSs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(5:09)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1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457" y="480648"/>
            <a:ext cx="8596668" cy="545520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просмотра мультфильма побеседуйте с ребенком: спросите у него, про что была данная серия мультфильма? Задайте вопросы: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нужна проезжая часть? (для машин)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нужен тротуар? (для людей)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людей на дорогах? (пешеход)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место, где пересекаются дороги? (перекрёсток)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транспорта бывают?(наземный, водный, подземный, воздушный)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наземные виды транспорта ты знаешь? (легковая машина, грузовик, автобус, троллейбус, трамвай, мотоцикл, велосипед)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подземные виды транспорта ты увидел? (метро)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водные виды транспорта (лодка, корабль, яхта)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воздушные виды транспорта (самолет, вертолет, воздушный шар) </a:t>
            </a:r>
          </a:p>
          <a:p>
            <a:pPr marL="0" indent="0" algn="just"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Изучите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ребенком поиграйте в игру «Изучаем транспорт» 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malysh.club/poznovarelnie_igry/190-poznavatelnaya-igra-izuchaem-transport-onlayn.html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Проговаривайте с ребёнком название транспорта, который он выбрал.</a:t>
            </a:r>
          </a:p>
          <a:p>
            <a:endParaRPr lang="ru-RU" sz="19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7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716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2. Перекресток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95046"/>
            <a:ext cx="8900420" cy="44470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Вы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конечно, прекрасно знаете, что такое перекрёстки. Объясните, что в дорожном движении перекрёстки играют большую роль.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посмотрите вместе с Вашим ребенком презентацию, располагающуюся по адресу: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docs.google.com/presentation/d/1W3IUXSwHT7cmrbs8cEwBtEWBvbZWczRFTuoeKEZig60/edit?usp=sharing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После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просмотра презентации побеседуйте с ребенком по ее содержанию. Это необходимо для того, чтобы ребенок лучше запомнил предлагаемый материал.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Также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предложить ребенку послушать песенку о светофоре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www.youtube.com/watch?v=t_TTjJnzL5w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(3:44), если ребенку понравится эта песенка, помогите ему заучить слова. Задайте ребенку вопрос, о том, что такое светофор и для чего он нужен? 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Затем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Вашему ребенку  собрать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располагающийся по адресу: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malysh.club/pazli/290-soberi-onlayn-pazl-i-avtomobil-otpravitsya-v-puteshestvie.html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087" y="375139"/>
            <a:ext cx="9334175" cy="59318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конечно же, говоря о перекрестке, нельзя ни сказать о пешеходном переходе, называемом “зебра”. Загадайте ребенку загадку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ctr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Полосы белеют вряд,	</a:t>
            </a:r>
          </a:p>
          <a:p>
            <a:pPr marL="0" indent="0" algn="ctr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заметно всем подряд,</a:t>
            </a:r>
          </a:p>
          <a:p>
            <a:pPr marL="0" indent="0" algn="ctr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каждый пешеход,</a:t>
            </a:r>
          </a:p>
          <a:p>
            <a:pPr marL="0" indent="0" algn="ctr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“Зебра” - это…….(переход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Предложите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 мультфильм из серии “Азбука безопасности” про пешеходный переход. Для чего перейдите по ссылке: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www.youtube.com/watch?v=5WLPjW0uFa0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(5:10) Задайте ребёнку вопросы: 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каком месте можно переходить дорогу? (по пешеходному переходу, по зебре)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сделать, прежде чем переходить дорогу? (посмотреть влево, потом вправо)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будешь делать, если услышишь приближающийся  звук сигнала пожарной машины или машины « Скорой помощи»?  (пропустить машины, даже если горит зеленый свет на светофоре).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обозначает мигающий  зеленый сигнал светофора?    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переходить улицу надо повременить, потому что скоро свет светофора переключится,  можно не успеть перейти улицу)</a:t>
            </a:r>
          </a:p>
          <a:p>
            <a:pPr marL="0" indent="0" algn="just">
              <a:buNone/>
            </a:pP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2837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15815"/>
            <a:ext cx="8596668" cy="83233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3. Я - пешеход, водитель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011" y="1348153"/>
            <a:ext cx="8596668" cy="5040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Пришло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поговорить и о главных участниках дорожного движения. Все мы ежедневно становимся либо пешеходами, либо водителями. И как для одних, так и для других существуют определенные правила, которые необходимо соблюдать. Пройдите по ссылке  к презентации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nsportal.ru/detskiy-sad/raznoe/2016/12/14/prezentatsiya-po-pravilam-dorozhnogo-dvizheniya-dlya-detey-5-6-let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Задайте ребёнку вопросы:	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Где нужно переходить дорогу? (По пешеходному переходу)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Каким бывает переход? (Наземным, подземным)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На какой свет нужно переходить дорогу? (Зелёный)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На какой свет нельзя переходить дорогу? (Красный)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Как правильно переходить дорогу? (Сначала посмотреть налево, затем направо)</a:t>
            </a:r>
          </a:p>
        </p:txBody>
      </p:sp>
    </p:spTree>
    <p:extLst>
      <p:ext uri="{BB962C8B-B14F-4D97-AF65-F5344CB8AC3E}">
        <p14:creationId xmlns:p14="http://schemas.microsoft.com/office/powerpoint/2010/main" val="41462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229" y="2950883"/>
            <a:ext cx="8596105" cy="13229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10" y="0"/>
            <a:ext cx="8850006" cy="64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97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379" y="890954"/>
            <a:ext cx="8783189" cy="55138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Поиграйте с ребёнком в игру «Цифры по порядку» для этого пройдите по ссылке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malysh.club/myshlenie_i_soobrasitelnost/133-novaya-detskaya-onlayn-igra-dlya-malchikov-narisuy-tochkami-mashinku.html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Попросите ребёнка назвать цифры, которые он нажимает. Просмотрите с ребёнком картинку и побеседуйте с ним о том, как нужно переходить дорогу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закрепления полученной информации пройдите вместе тест, задайте Вашему ребенку вопросы о правилах дорожного движения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learningapps.org/1867626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95076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</TotalTime>
  <Words>136</Words>
  <Application>Microsoft Office PowerPoint</Application>
  <PresentationFormat>Широкоэкранный</PresentationFormat>
  <Paragraphs>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Грань</vt:lpstr>
      <vt:lpstr>Электронный образовательный маршрут «Уроки Светофорчика» для совместной деятельности родителей с детьми старшего дошкольного возраста </vt:lpstr>
      <vt:lpstr>Уважаемые родители!</vt:lpstr>
      <vt:lpstr>ШАГ 1. Улица: дорога и тротуар</vt:lpstr>
      <vt:lpstr>Презентация PowerPoint</vt:lpstr>
      <vt:lpstr>Шаг 2. Перекресток</vt:lpstr>
      <vt:lpstr>Презентация PowerPoint</vt:lpstr>
      <vt:lpstr>Шаг 3. Я - пешеход, водитель</vt:lpstr>
      <vt:lpstr>Презентация PowerPoint</vt:lpstr>
      <vt:lpstr>Презентация PowerPoint</vt:lpstr>
      <vt:lpstr>Шаг 4. Я пассажир </vt:lpstr>
      <vt:lpstr>Шаг 5. Дорожные знаки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образовательный маршрут «Уроки Светофорчика» для совместной деятельности родителей с детьми старшего дошкольного возраста </dc:title>
  <dc:creator>Солнышко</dc:creator>
  <cp:lastModifiedBy>Солнышко</cp:lastModifiedBy>
  <cp:revision>10</cp:revision>
  <dcterms:created xsi:type="dcterms:W3CDTF">2019-04-09T09:37:40Z</dcterms:created>
  <dcterms:modified xsi:type="dcterms:W3CDTF">2019-05-07T10:17:44Z</dcterms:modified>
</cp:coreProperties>
</file>